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70" r:id="rId6"/>
    <p:sldId id="262" r:id="rId7"/>
    <p:sldId id="271" r:id="rId8"/>
    <p:sldId id="264" r:id="rId9"/>
    <p:sldId id="265" r:id="rId10"/>
    <p:sldId id="266" r:id="rId11"/>
    <p:sldId id="267" r:id="rId12"/>
    <p:sldId id="268" r:id="rId13"/>
    <p:sldId id="269" r:id="rId14"/>
  </p:sldIdLst>
  <p:sldSz cx="14630400" cy="8229600"/>
  <p:notesSz cx="8229600" cy="14630400"/>
  <p:embeddedFontLst>
    <p:embeddedFont>
      <p:font typeface="Barlow Bold" panose="020B0604020202020204" charset="0"/>
      <p:bold r:id="rId16"/>
    </p:embeddedFont>
    <p:embeddedFont>
      <p:font typeface="Montserrat" panose="020B060402020202020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EC4A05-5F98-47E9-80AD-8A8BFF8CAC2B}" v="15" dt="2024-12-04T07:26:39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2" d="100"/>
          <a:sy n="72" d="100"/>
        </p:scale>
        <p:origin x="52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y Stoyanov" userId="724cc03c-9683-44e2-a6ec-d8947c2a2be9" providerId="ADAL" clId="{19EC4A05-5F98-47E9-80AD-8A8BFF8CAC2B}"/>
    <pc:docChg chg="undo custSel addSld delSld modSld delMainMaster">
      <pc:chgData name="Nikolay Stoyanov" userId="724cc03c-9683-44e2-a6ec-d8947c2a2be9" providerId="ADAL" clId="{19EC4A05-5F98-47E9-80AD-8A8BFF8CAC2B}" dt="2024-12-04T12:11:23.823" v="92" actId="47"/>
      <pc:docMkLst>
        <pc:docMk/>
      </pc:docMkLst>
      <pc:sldChg chg="addSp modSp del">
        <pc:chgData name="Nikolay Stoyanov" userId="724cc03c-9683-44e2-a6ec-d8947c2a2be9" providerId="ADAL" clId="{19EC4A05-5F98-47E9-80AD-8A8BFF8CAC2B}" dt="2024-12-04T12:11:23.823" v="92" actId="47"/>
        <pc:sldMkLst>
          <pc:docMk/>
          <pc:sldMk cId="0" sldId="256"/>
        </pc:sldMkLst>
        <pc:picChg chg="add mod">
          <ac:chgData name="Nikolay Stoyanov" userId="724cc03c-9683-44e2-a6ec-d8947c2a2be9" providerId="ADAL" clId="{19EC4A05-5F98-47E9-80AD-8A8BFF8CAC2B}" dt="2024-12-03T12:06:26.786" v="0"/>
          <ac:picMkLst>
            <pc:docMk/>
            <pc:sldMk cId="0" sldId="256"/>
            <ac:picMk id="7" creationId="{3D93D36F-98B0-2353-EDE3-879AD29FA709}"/>
          </ac:picMkLst>
        </pc:picChg>
      </pc:sldChg>
      <pc:sldChg chg="modSp mod">
        <pc:chgData name="Nikolay Stoyanov" userId="724cc03c-9683-44e2-a6ec-d8947c2a2be9" providerId="ADAL" clId="{19EC4A05-5F98-47E9-80AD-8A8BFF8CAC2B}" dt="2024-12-03T12:06:50.452" v="2" actId="1076"/>
        <pc:sldMkLst>
          <pc:docMk/>
          <pc:sldMk cId="0" sldId="257"/>
        </pc:sldMkLst>
        <pc:spChg chg="mod">
          <ac:chgData name="Nikolay Stoyanov" userId="724cc03c-9683-44e2-a6ec-d8947c2a2be9" providerId="ADAL" clId="{19EC4A05-5F98-47E9-80AD-8A8BFF8CAC2B}" dt="2024-12-03T12:06:50.452" v="2" actId="1076"/>
          <ac:spMkLst>
            <pc:docMk/>
            <pc:sldMk cId="0" sldId="257"/>
            <ac:spMk id="4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6:47.175" v="1" actId="1076"/>
          <ac:spMkLst>
            <pc:docMk/>
            <pc:sldMk cId="0" sldId="257"/>
            <ac:spMk id="5" creationId="{00000000-0000-0000-0000-000000000000}"/>
          </ac:spMkLst>
        </pc:spChg>
      </pc:sldChg>
      <pc:sldChg chg="modSp mod">
        <pc:chgData name="Nikolay Stoyanov" userId="724cc03c-9683-44e2-a6ec-d8947c2a2be9" providerId="ADAL" clId="{19EC4A05-5F98-47E9-80AD-8A8BFF8CAC2B}" dt="2024-12-03T22:38:35.418" v="61" actId="1076"/>
        <pc:sldMkLst>
          <pc:docMk/>
          <pc:sldMk cId="0" sldId="258"/>
        </pc:sldMkLst>
        <pc:spChg chg="mod">
          <ac:chgData name="Nikolay Stoyanov" userId="724cc03c-9683-44e2-a6ec-d8947c2a2be9" providerId="ADAL" clId="{19EC4A05-5F98-47E9-80AD-8A8BFF8CAC2B}" dt="2024-12-03T19:54:48.862" v="52" actId="20577"/>
          <ac:spMkLst>
            <pc:docMk/>
            <pc:sldMk cId="0" sldId="258"/>
            <ac:spMk id="5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22:38:35.418" v="61" actId="1076"/>
          <ac:spMkLst>
            <pc:docMk/>
            <pc:sldMk cId="0" sldId="258"/>
            <ac:spMk id="7" creationId="{00000000-0000-0000-0000-000000000000}"/>
          </ac:spMkLst>
        </pc:spChg>
      </pc:sldChg>
      <pc:sldChg chg="modSp mod">
        <pc:chgData name="Nikolay Stoyanov" userId="724cc03c-9683-44e2-a6ec-d8947c2a2be9" providerId="ADAL" clId="{19EC4A05-5F98-47E9-80AD-8A8BFF8CAC2B}" dt="2024-12-03T22:39:30.584" v="62" actId="20577"/>
        <pc:sldMkLst>
          <pc:docMk/>
          <pc:sldMk cId="0" sldId="260"/>
        </pc:sldMkLst>
        <pc:spChg chg="mod">
          <ac:chgData name="Nikolay Stoyanov" userId="724cc03c-9683-44e2-a6ec-d8947c2a2be9" providerId="ADAL" clId="{19EC4A05-5F98-47E9-80AD-8A8BFF8CAC2B}" dt="2024-12-03T22:39:30.584" v="62" actId="20577"/>
          <ac:spMkLst>
            <pc:docMk/>
            <pc:sldMk cId="0" sldId="260"/>
            <ac:spMk id="5" creationId="{00000000-0000-0000-0000-000000000000}"/>
          </ac:spMkLst>
        </pc:spChg>
      </pc:sldChg>
      <pc:sldChg chg="addSp modSp add del mod">
        <pc:chgData name="Nikolay Stoyanov" userId="724cc03c-9683-44e2-a6ec-d8947c2a2be9" providerId="ADAL" clId="{19EC4A05-5F98-47E9-80AD-8A8BFF8CAC2B}" dt="2024-12-04T12:11:15.217" v="86" actId="47"/>
        <pc:sldMkLst>
          <pc:docMk/>
          <pc:sldMk cId="0" sldId="261"/>
        </pc:sldMkLst>
        <pc:spChg chg="mod">
          <ac:chgData name="Nikolay Stoyanov" userId="724cc03c-9683-44e2-a6ec-d8947c2a2be9" providerId="ADAL" clId="{19EC4A05-5F98-47E9-80AD-8A8BFF8CAC2B}" dt="2024-12-04T07:26:33.689" v="74"/>
          <ac:spMkLst>
            <pc:docMk/>
            <pc:sldMk cId="0" sldId="261"/>
            <ac:spMk id="2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7:28.540" v="5" actId="20577"/>
          <ac:spMkLst>
            <pc:docMk/>
            <pc:sldMk cId="0" sldId="261"/>
            <ac:spMk id="4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7:31.611" v="8" actId="20577"/>
          <ac:spMkLst>
            <pc:docMk/>
            <pc:sldMk cId="0" sldId="261"/>
            <ac:spMk id="18" creationId="{00000000-0000-0000-0000-000000000000}"/>
          </ac:spMkLst>
        </pc:spChg>
        <pc:picChg chg="add mod">
          <ac:chgData name="Nikolay Stoyanov" userId="724cc03c-9683-44e2-a6ec-d8947c2a2be9" providerId="ADAL" clId="{19EC4A05-5F98-47E9-80AD-8A8BFF8CAC2B}" dt="2024-12-03T12:15:50.542" v="48" actId="1076"/>
          <ac:picMkLst>
            <pc:docMk/>
            <pc:sldMk cId="0" sldId="261"/>
            <ac:picMk id="34" creationId="{F81789F1-A5C5-AD12-D2CE-A0C55AB6A585}"/>
          </ac:picMkLst>
        </pc:picChg>
      </pc:sldChg>
      <pc:sldChg chg="modSp add del mod">
        <pc:chgData name="Nikolay Stoyanov" userId="724cc03c-9683-44e2-a6ec-d8947c2a2be9" providerId="ADAL" clId="{19EC4A05-5F98-47E9-80AD-8A8BFF8CAC2B}" dt="2024-12-04T12:11:17.143" v="91" actId="47"/>
        <pc:sldMkLst>
          <pc:docMk/>
          <pc:sldMk cId="0" sldId="263"/>
        </pc:sldMkLst>
        <pc:spChg chg="mod">
          <ac:chgData name="Nikolay Stoyanov" userId="724cc03c-9683-44e2-a6ec-d8947c2a2be9" providerId="ADAL" clId="{19EC4A05-5F98-47E9-80AD-8A8BFF8CAC2B}" dt="2024-12-03T12:08:38.505" v="14" actId="113"/>
          <ac:spMkLst>
            <pc:docMk/>
            <pc:sldMk cId="0" sldId="263"/>
            <ac:spMk id="6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8:09.915" v="9" actId="113"/>
          <ac:spMkLst>
            <pc:docMk/>
            <pc:sldMk cId="0" sldId="263"/>
            <ac:spMk id="7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8:14.030" v="10" actId="113"/>
          <ac:spMkLst>
            <pc:docMk/>
            <pc:sldMk cId="0" sldId="263"/>
            <ac:spMk id="11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8:19.280" v="11" actId="113"/>
          <ac:spMkLst>
            <pc:docMk/>
            <pc:sldMk cId="0" sldId="263"/>
            <ac:spMk id="15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8:22.847" v="12" actId="113"/>
          <ac:spMkLst>
            <pc:docMk/>
            <pc:sldMk cId="0" sldId="263"/>
            <ac:spMk id="19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8:27.090" v="13" actId="113"/>
          <ac:spMkLst>
            <pc:docMk/>
            <pc:sldMk cId="0" sldId="263"/>
            <ac:spMk id="22" creationId="{00000000-0000-0000-0000-000000000000}"/>
          </ac:spMkLst>
        </pc:spChg>
      </pc:sldChg>
      <pc:sldChg chg="modSp mod">
        <pc:chgData name="Nikolay Stoyanov" userId="724cc03c-9683-44e2-a6ec-d8947c2a2be9" providerId="ADAL" clId="{19EC4A05-5F98-47E9-80AD-8A8BFF8CAC2B}" dt="2024-12-03T12:09:40.443" v="26" actId="113"/>
        <pc:sldMkLst>
          <pc:docMk/>
          <pc:sldMk cId="0" sldId="264"/>
        </pc:sldMkLst>
        <pc:spChg chg="mod">
          <ac:chgData name="Nikolay Stoyanov" userId="724cc03c-9683-44e2-a6ec-d8947c2a2be9" providerId="ADAL" clId="{19EC4A05-5F98-47E9-80AD-8A8BFF8CAC2B}" dt="2024-12-03T12:09:28.577" v="23" actId="113"/>
          <ac:spMkLst>
            <pc:docMk/>
            <pc:sldMk cId="0" sldId="264"/>
            <ac:spMk id="10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8:58.645" v="15" actId="113"/>
          <ac:spMkLst>
            <pc:docMk/>
            <pc:sldMk cId="0" sldId="264"/>
            <ac:spMk id="11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9:31.855" v="24" actId="113"/>
          <ac:spMkLst>
            <pc:docMk/>
            <pc:sldMk cId="0" sldId="264"/>
            <ac:spMk id="15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9:09.476" v="20" actId="20577"/>
          <ac:spMkLst>
            <pc:docMk/>
            <pc:sldMk cId="0" sldId="264"/>
            <ac:spMk id="16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9:35.727" v="25" actId="113"/>
          <ac:spMkLst>
            <pc:docMk/>
            <pc:sldMk cId="0" sldId="264"/>
            <ac:spMk id="20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9:17.056" v="21" actId="113"/>
          <ac:spMkLst>
            <pc:docMk/>
            <pc:sldMk cId="0" sldId="264"/>
            <ac:spMk id="21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9:40.443" v="26" actId="113"/>
          <ac:spMkLst>
            <pc:docMk/>
            <pc:sldMk cId="0" sldId="264"/>
            <ac:spMk id="25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09:21.719" v="22" actId="113"/>
          <ac:spMkLst>
            <pc:docMk/>
            <pc:sldMk cId="0" sldId="264"/>
            <ac:spMk id="26" creationId="{00000000-0000-0000-0000-000000000000}"/>
          </ac:spMkLst>
        </pc:spChg>
      </pc:sldChg>
      <pc:sldChg chg="modSp mod">
        <pc:chgData name="Nikolay Stoyanov" userId="724cc03c-9683-44e2-a6ec-d8947c2a2be9" providerId="ADAL" clId="{19EC4A05-5F98-47E9-80AD-8A8BFF8CAC2B}" dt="2024-12-03T15:28:05.790" v="51" actId="113"/>
        <pc:sldMkLst>
          <pc:docMk/>
          <pc:sldMk cId="0" sldId="266"/>
        </pc:sldMkLst>
        <pc:spChg chg="mod">
          <ac:chgData name="Nikolay Stoyanov" userId="724cc03c-9683-44e2-a6ec-d8947c2a2be9" providerId="ADAL" clId="{19EC4A05-5F98-47E9-80AD-8A8BFF8CAC2B}" dt="2024-12-03T12:10:46.849" v="29" actId="113"/>
          <ac:spMkLst>
            <pc:docMk/>
            <pc:sldMk cId="0" sldId="266"/>
            <ac:spMk id="3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0:56.745" v="30" actId="113"/>
          <ac:spMkLst>
            <pc:docMk/>
            <pc:sldMk cId="0" sldId="266"/>
            <ac:spMk id="5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5:28:05.790" v="51" actId="113"/>
          <ac:spMkLst>
            <pc:docMk/>
            <pc:sldMk cId="0" sldId="266"/>
            <ac:spMk id="6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03.477" v="31" actId="113"/>
          <ac:spMkLst>
            <pc:docMk/>
            <pc:sldMk cId="0" sldId="266"/>
            <ac:spMk id="7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13.149" v="32" actId="113"/>
          <ac:spMkLst>
            <pc:docMk/>
            <pc:sldMk cId="0" sldId="266"/>
            <ac:spMk id="8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27.864" v="33" actId="113"/>
          <ac:spMkLst>
            <pc:docMk/>
            <pc:sldMk cId="0" sldId="266"/>
            <ac:spMk id="9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40.688" v="34" actId="113"/>
          <ac:spMkLst>
            <pc:docMk/>
            <pc:sldMk cId="0" sldId="266"/>
            <ac:spMk id="10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46.911" v="35" actId="113"/>
          <ac:spMkLst>
            <pc:docMk/>
            <pc:sldMk cId="0" sldId="266"/>
            <ac:spMk id="11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50.928" v="36" actId="113"/>
          <ac:spMkLst>
            <pc:docMk/>
            <pc:sldMk cId="0" sldId="266"/>
            <ac:spMk id="12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1:58.856" v="37" actId="113"/>
          <ac:spMkLst>
            <pc:docMk/>
            <pc:sldMk cId="0" sldId="266"/>
            <ac:spMk id="13" creationId="{00000000-0000-0000-0000-000000000000}"/>
          </ac:spMkLst>
        </pc:spChg>
      </pc:sldChg>
      <pc:sldChg chg="modSp add del mod">
        <pc:chgData name="Nikolay Stoyanov" userId="724cc03c-9683-44e2-a6ec-d8947c2a2be9" providerId="ADAL" clId="{19EC4A05-5F98-47E9-80AD-8A8BFF8CAC2B}" dt="2024-12-03T12:18:58.530" v="49"/>
        <pc:sldMkLst>
          <pc:docMk/>
          <pc:sldMk cId="0" sldId="270"/>
        </pc:sldMkLst>
        <pc:spChg chg="mod">
          <ac:chgData name="Nikolay Stoyanov" userId="724cc03c-9683-44e2-a6ec-d8947c2a2be9" providerId="ADAL" clId="{19EC4A05-5F98-47E9-80AD-8A8BFF8CAC2B}" dt="2024-12-03T12:15:15.415" v="42" actId="255"/>
          <ac:spMkLst>
            <pc:docMk/>
            <pc:sldMk cId="0" sldId="270"/>
            <ac:spMk id="7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12:15:15.814" v="43" actId="255"/>
          <ac:spMkLst>
            <pc:docMk/>
            <pc:sldMk cId="0" sldId="270"/>
            <ac:spMk id="11" creationId="{00000000-0000-0000-0000-000000000000}"/>
          </ac:spMkLst>
        </pc:spChg>
      </pc:sldChg>
      <pc:sldChg chg="modSp add mod">
        <pc:chgData name="Nikolay Stoyanov" userId="724cc03c-9683-44e2-a6ec-d8947c2a2be9" providerId="ADAL" clId="{19EC4A05-5F98-47E9-80AD-8A8BFF8CAC2B}" dt="2024-12-03T20:06:18.673" v="59" actId="113"/>
        <pc:sldMkLst>
          <pc:docMk/>
          <pc:sldMk cId="0" sldId="271"/>
        </pc:sldMkLst>
        <pc:spChg chg="mod">
          <ac:chgData name="Nikolay Stoyanov" userId="724cc03c-9683-44e2-a6ec-d8947c2a2be9" providerId="ADAL" clId="{19EC4A05-5F98-47E9-80AD-8A8BFF8CAC2B}" dt="2024-12-03T20:05:58.715" v="55" actId="113"/>
          <ac:spMkLst>
            <pc:docMk/>
            <pc:sldMk cId="0" sldId="271"/>
            <ac:spMk id="6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20:06:03.361" v="56" actId="113"/>
          <ac:spMkLst>
            <pc:docMk/>
            <pc:sldMk cId="0" sldId="271"/>
            <ac:spMk id="9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20:06:08.273" v="57" actId="113"/>
          <ac:spMkLst>
            <pc:docMk/>
            <pc:sldMk cId="0" sldId="271"/>
            <ac:spMk id="12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20:06:14.289" v="58" actId="113"/>
          <ac:spMkLst>
            <pc:docMk/>
            <pc:sldMk cId="0" sldId="271"/>
            <ac:spMk id="15" creationId="{00000000-0000-0000-0000-000000000000}"/>
          </ac:spMkLst>
        </pc:spChg>
        <pc:spChg chg="mod">
          <ac:chgData name="Nikolay Stoyanov" userId="724cc03c-9683-44e2-a6ec-d8947c2a2be9" providerId="ADAL" clId="{19EC4A05-5F98-47E9-80AD-8A8BFF8CAC2B}" dt="2024-12-03T20:06:18.673" v="59" actId="113"/>
          <ac:spMkLst>
            <pc:docMk/>
            <pc:sldMk cId="0" sldId="271"/>
            <ac:spMk id="17" creationId="{00000000-0000-0000-0000-000000000000}"/>
          </ac:spMkLst>
        </pc:spChg>
      </pc:sldChg>
      <pc:sldChg chg="add del">
        <pc:chgData name="Nikolay Stoyanov" userId="724cc03c-9683-44e2-a6ec-d8947c2a2be9" providerId="ADAL" clId="{19EC4A05-5F98-47E9-80AD-8A8BFF8CAC2B}" dt="2024-12-04T12:11:04.050" v="78" actId="47"/>
        <pc:sldMkLst>
          <pc:docMk/>
          <pc:sldMk cId="3171494496" sldId="272"/>
        </pc:sldMkLst>
      </pc:sldChg>
      <pc:sldChg chg="modSp add del mod">
        <pc:chgData name="Nikolay Stoyanov" userId="724cc03c-9683-44e2-a6ec-d8947c2a2be9" providerId="ADAL" clId="{19EC4A05-5F98-47E9-80AD-8A8BFF8CAC2B}" dt="2024-12-04T12:11:06.875" v="79" actId="47"/>
        <pc:sldMkLst>
          <pc:docMk/>
          <pc:sldMk cId="1142321924" sldId="273"/>
        </pc:sldMkLst>
        <pc:spChg chg="mod">
          <ac:chgData name="Nikolay Stoyanov" userId="724cc03c-9683-44e2-a6ec-d8947c2a2be9" providerId="ADAL" clId="{19EC4A05-5F98-47E9-80AD-8A8BFF8CAC2B}" dt="2024-12-04T07:26:39.890" v="75" actId="27636"/>
          <ac:spMkLst>
            <pc:docMk/>
            <pc:sldMk cId="1142321924" sldId="273"/>
            <ac:spMk id="4" creationId="{C1086F18-9CBD-A855-185D-3FDBE2B97903}"/>
          </ac:spMkLst>
        </pc:spChg>
        <pc:spChg chg="mod">
          <ac:chgData name="Nikolay Stoyanov" userId="724cc03c-9683-44e2-a6ec-d8947c2a2be9" providerId="ADAL" clId="{19EC4A05-5F98-47E9-80AD-8A8BFF8CAC2B}" dt="2024-12-04T07:26:39.897" v="76" actId="27636"/>
          <ac:spMkLst>
            <pc:docMk/>
            <pc:sldMk cId="1142321924" sldId="273"/>
            <ac:spMk id="5" creationId="{3550CD81-8406-8D65-7DF2-D19D52C50336}"/>
          </ac:spMkLst>
        </pc:spChg>
      </pc:sldChg>
      <pc:sldChg chg="modSp add del mod">
        <pc:chgData name="Nikolay Stoyanov" userId="724cc03c-9683-44e2-a6ec-d8947c2a2be9" providerId="ADAL" clId="{19EC4A05-5F98-47E9-80AD-8A8BFF8CAC2B}" dt="2024-12-04T12:11:08.635" v="80" actId="47"/>
        <pc:sldMkLst>
          <pc:docMk/>
          <pc:sldMk cId="0" sldId="274"/>
        </pc:sldMkLst>
        <pc:spChg chg="mod">
          <ac:chgData name="Nikolay Stoyanov" userId="724cc03c-9683-44e2-a6ec-d8947c2a2be9" providerId="ADAL" clId="{19EC4A05-5F98-47E9-80AD-8A8BFF8CAC2B}" dt="2024-12-04T07:26:39.987" v="77" actId="27636"/>
          <ac:spMkLst>
            <pc:docMk/>
            <pc:sldMk cId="0" sldId="274"/>
            <ac:spMk id="3" creationId="{00000000-0000-0000-0000-000000000000}"/>
          </ac:spMkLst>
        </pc:spChg>
      </pc:sldChg>
      <pc:sldChg chg="modSp add del mod">
        <pc:chgData name="Nikolay Stoyanov" userId="724cc03c-9683-44e2-a6ec-d8947c2a2be9" providerId="ADAL" clId="{19EC4A05-5F98-47E9-80AD-8A8BFF8CAC2B}" dt="2024-12-04T12:11:10.603" v="81" actId="47"/>
        <pc:sldMkLst>
          <pc:docMk/>
          <pc:sldMk cId="0" sldId="275"/>
        </pc:sldMkLst>
        <pc:spChg chg="mod">
          <ac:chgData name="Nikolay Stoyanov" userId="724cc03c-9683-44e2-a6ec-d8947c2a2be9" providerId="ADAL" clId="{19EC4A05-5F98-47E9-80AD-8A8BFF8CAC2B}" dt="2024-12-04T07:26:33.689" v="74"/>
          <ac:spMkLst>
            <pc:docMk/>
            <pc:sldMk cId="0" sldId="275"/>
            <ac:spMk id="2" creationId="{00000000-0000-0000-0000-000000000000}"/>
          </ac:spMkLst>
        </pc:spChg>
      </pc:sldChg>
      <pc:sldChg chg="modSp add del mod">
        <pc:chgData name="Nikolay Stoyanov" userId="724cc03c-9683-44e2-a6ec-d8947c2a2be9" providerId="ADAL" clId="{19EC4A05-5F98-47E9-80AD-8A8BFF8CAC2B}" dt="2024-12-04T12:11:12.070" v="82" actId="47"/>
        <pc:sldMkLst>
          <pc:docMk/>
          <pc:sldMk cId="0" sldId="276"/>
        </pc:sldMkLst>
        <pc:spChg chg="mod">
          <ac:chgData name="Nikolay Stoyanov" userId="724cc03c-9683-44e2-a6ec-d8947c2a2be9" providerId="ADAL" clId="{19EC4A05-5F98-47E9-80AD-8A8BFF8CAC2B}" dt="2024-12-04T07:26:33.689" v="74"/>
          <ac:spMkLst>
            <pc:docMk/>
            <pc:sldMk cId="0" sldId="276"/>
            <ac:spMk id="2" creationId="{00000000-0000-0000-0000-000000000000}"/>
          </ac:spMkLst>
        </pc:spChg>
      </pc:sldChg>
      <pc:sldChg chg="add del">
        <pc:chgData name="Nikolay Stoyanov" userId="724cc03c-9683-44e2-a6ec-d8947c2a2be9" providerId="ADAL" clId="{19EC4A05-5F98-47E9-80AD-8A8BFF8CAC2B}" dt="2024-12-04T12:11:13.091" v="83" actId="47"/>
        <pc:sldMkLst>
          <pc:docMk/>
          <pc:sldMk cId="2175032849" sldId="277"/>
        </pc:sldMkLst>
      </pc:sldChg>
      <pc:sldChg chg="modSp add del mod">
        <pc:chgData name="Nikolay Stoyanov" userId="724cc03c-9683-44e2-a6ec-d8947c2a2be9" providerId="ADAL" clId="{19EC4A05-5F98-47E9-80AD-8A8BFF8CAC2B}" dt="2024-12-04T12:11:14.096" v="84" actId="47"/>
        <pc:sldMkLst>
          <pc:docMk/>
          <pc:sldMk cId="0" sldId="278"/>
        </pc:sldMkLst>
        <pc:spChg chg="mod">
          <ac:chgData name="Nikolay Stoyanov" userId="724cc03c-9683-44e2-a6ec-d8947c2a2be9" providerId="ADAL" clId="{19EC4A05-5F98-47E9-80AD-8A8BFF8CAC2B}" dt="2024-12-04T07:26:33.689" v="74"/>
          <ac:spMkLst>
            <pc:docMk/>
            <pc:sldMk cId="0" sldId="278"/>
            <ac:spMk id="2" creationId="{00000000-0000-0000-0000-000000000000}"/>
          </ac:spMkLst>
        </pc:spChg>
      </pc:sldChg>
      <pc:sldChg chg="add del">
        <pc:chgData name="Nikolay Stoyanov" userId="724cc03c-9683-44e2-a6ec-d8947c2a2be9" providerId="ADAL" clId="{19EC4A05-5F98-47E9-80AD-8A8BFF8CAC2B}" dt="2024-12-04T12:11:14.773" v="85" actId="47"/>
        <pc:sldMkLst>
          <pc:docMk/>
          <pc:sldMk cId="998248015" sldId="279"/>
        </pc:sldMkLst>
      </pc:sldChg>
      <pc:sldChg chg="modSp add del mod">
        <pc:chgData name="Nikolay Stoyanov" userId="724cc03c-9683-44e2-a6ec-d8947c2a2be9" providerId="ADAL" clId="{19EC4A05-5F98-47E9-80AD-8A8BFF8CAC2B}" dt="2024-12-04T12:11:15.628" v="87" actId="47"/>
        <pc:sldMkLst>
          <pc:docMk/>
          <pc:sldMk cId="0" sldId="280"/>
        </pc:sldMkLst>
        <pc:spChg chg="mod">
          <ac:chgData name="Nikolay Stoyanov" userId="724cc03c-9683-44e2-a6ec-d8947c2a2be9" providerId="ADAL" clId="{19EC4A05-5F98-47E9-80AD-8A8BFF8CAC2B}" dt="2024-12-04T07:26:33.689" v="74"/>
          <ac:spMkLst>
            <pc:docMk/>
            <pc:sldMk cId="0" sldId="280"/>
            <ac:spMk id="2" creationId="{00000000-0000-0000-0000-000000000000}"/>
          </ac:spMkLst>
        </pc:spChg>
      </pc:sldChg>
      <pc:sldChg chg="add del">
        <pc:chgData name="Nikolay Stoyanov" userId="724cc03c-9683-44e2-a6ec-d8947c2a2be9" providerId="ADAL" clId="{19EC4A05-5F98-47E9-80AD-8A8BFF8CAC2B}" dt="2024-12-04T12:11:16.039" v="88" actId="47"/>
        <pc:sldMkLst>
          <pc:docMk/>
          <pc:sldMk cId="695705890" sldId="281"/>
        </pc:sldMkLst>
      </pc:sldChg>
      <pc:sldChg chg="modSp add del">
        <pc:chgData name="Nikolay Stoyanov" userId="724cc03c-9683-44e2-a6ec-d8947c2a2be9" providerId="ADAL" clId="{19EC4A05-5F98-47E9-80AD-8A8BFF8CAC2B}" dt="2024-12-04T12:11:16.411" v="89" actId="47"/>
        <pc:sldMkLst>
          <pc:docMk/>
          <pc:sldMk cId="2629354856" sldId="282"/>
        </pc:sldMkLst>
        <pc:spChg chg="mod">
          <ac:chgData name="Nikolay Stoyanov" userId="724cc03c-9683-44e2-a6ec-d8947c2a2be9" providerId="ADAL" clId="{19EC4A05-5F98-47E9-80AD-8A8BFF8CAC2B}" dt="2024-12-04T07:26:29.773" v="64"/>
          <ac:spMkLst>
            <pc:docMk/>
            <pc:sldMk cId="2629354856" sldId="282"/>
            <ac:spMk id="2" creationId="{AD5EDD1E-EE8F-1D9D-79A8-3397F3405730}"/>
          </ac:spMkLst>
        </pc:spChg>
        <pc:spChg chg="mod">
          <ac:chgData name="Nikolay Stoyanov" userId="724cc03c-9683-44e2-a6ec-d8947c2a2be9" providerId="ADAL" clId="{19EC4A05-5F98-47E9-80AD-8A8BFF8CAC2B}" dt="2024-12-04T07:26:29.773" v="64"/>
          <ac:spMkLst>
            <pc:docMk/>
            <pc:sldMk cId="2629354856" sldId="282"/>
            <ac:spMk id="3" creationId="{E71C0F54-6C46-9D75-8C24-43CB6F7E641B}"/>
          </ac:spMkLst>
        </pc:spChg>
      </pc:sldChg>
      <pc:sldChg chg="add del">
        <pc:chgData name="Nikolay Stoyanov" userId="724cc03c-9683-44e2-a6ec-d8947c2a2be9" providerId="ADAL" clId="{19EC4A05-5F98-47E9-80AD-8A8BFF8CAC2B}" dt="2024-12-04T12:11:16.720" v="90" actId="47"/>
        <pc:sldMkLst>
          <pc:docMk/>
          <pc:sldMk cId="1164255235" sldId="283"/>
        </pc:sldMkLst>
      </pc:sldChg>
      <pc:sldMasterChg chg="del delSldLayout">
        <pc:chgData name="Nikolay Stoyanov" userId="724cc03c-9683-44e2-a6ec-d8947c2a2be9" providerId="ADAL" clId="{19EC4A05-5F98-47E9-80AD-8A8BFF8CAC2B}" dt="2024-12-04T12:11:17.143" v="91" actId="47"/>
        <pc:sldMasterMkLst>
          <pc:docMk/>
          <pc:sldMasterMk cId="2319547296" sldId="2147483664"/>
        </pc:sldMasterMkLst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1911168924" sldId="2147483665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1665632498" sldId="2147483666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3845872190" sldId="2147483667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202290625" sldId="2147483668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1540020485" sldId="2147483669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1067194224" sldId="2147483670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3462806301" sldId="2147483671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1262402402" sldId="2147483672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1487154072" sldId="2147483673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492988974" sldId="2147483674"/>
          </pc:sldLayoutMkLst>
        </pc:sldLayoutChg>
        <pc:sldLayoutChg chg="del">
          <pc:chgData name="Nikolay Stoyanov" userId="724cc03c-9683-44e2-a6ec-d8947c2a2be9" providerId="ADAL" clId="{19EC4A05-5F98-47E9-80AD-8A8BFF8CAC2B}" dt="2024-12-04T12:11:17.143" v="91" actId="47"/>
          <pc:sldLayoutMkLst>
            <pc:docMk/>
            <pc:sldMasterMk cId="2319547296" sldId="2147483664"/>
            <pc:sldLayoutMk cId="922631666" sldId="214748367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55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mailto:office@blsbg.com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blsbg.com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2293263"/>
            <a:ext cx="7627382" cy="2138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Продължаващо медицинско обучение в Европейски съюз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58309" y="5973859"/>
            <a:ext cx="3617119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от Николай Стоянов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758309" y="6401412"/>
            <a:ext cx="3898225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Експерт ПМО към БЛС</a:t>
            </a:r>
            <a:endParaRPr lang="en-US" sz="26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7928" y="446484"/>
            <a:ext cx="13494544" cy="6405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Единна кредитна система на Български лекарски съюз за оценка на формите на продължаващо медицинско обучение на лекарите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567928" y="1411486"/>
            <a:ext cx="13494544" cy="7786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Font typeface="+mj-lt"/>
              <a:buAutoNum type="arabicPeriod"/>
            </a:pP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Съставна единица за оценка на продължаващо медицинско обучение е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"кредитната точка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". Тя се равнява на един академичен час /45 минути/. При участието на български хабилитирани лица към оценката на съответната форма на обучение се добавят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точки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При участието на чуждестранни хабилитирани лица - се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добавят 3 точки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567928" y="2246948"/>
            <a:ext cx="13494544" cy="259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Font typeface="+mj-lt"/>
              <a:buAutoNum type="arabicPeriod" startAt="2"/>
            </a:pP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 оценяване на формите на продължаващото медицинско обучение се въвеждат следните категории: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67928" y="2689027"/>
            <a:ext cx="13494544" cy="259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А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Лекция, колегиум. Признава се: 1 точка на час -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максимум 8 точки на ден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Признават се до 80 точки за 3 години.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567928" y="3131106"/>
            <a:ext cx="13494544" cy="519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Б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Конгреси, симпозиуми, семинари, конференции в страната и чужбина. Признава се: максимум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точки на ден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Признават се до 60 точки за 3 години.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567928" y="3832741"/>
            <a:ext cx="13494544" cy="519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В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Форми на продължаващо медицинско обучение: с предвидено участие на всеки един курсист поотделно: практически упражнения, индивидуално обучение, курсове. Признава се: по 1 точка на учебен час до максимум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часа - 5 точки на ден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Признават се до 60 точки за 3 години.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567928" y="4534376"/>
            <a:ext cx="13494544" cy="519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Д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Обучение с медицинска литература: научни медицински списания, учебници, монографии. Признават се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точки за една позиция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Удостоверяват се с квитанция. Признават се до 30 точки за 3 години.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567928" y="5236012"/>
            <a:ext cx="13494544" cy="519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Г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Форми на продължаващо медицинско обучение чрез дистанционно обучение. Оценката е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точка за 1 академичен час 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/45 минути/. Признават се до 60 точки за 3 години.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567928" y="5937647"/>
            <a:ext cx="13494544" cy="519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Е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Автори на доклад, лекция, публикация, реферат (до третия съавтор), постери. Получават по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точки за изявата допълнително към точките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които носи съответната форма на квалификация.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567928" y="6639282"/>
            <a:ext cx="13494544" cy="259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Категория Ж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При полагане на изпит за оценка на придобитите знания: Получават се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допълнителни точки 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 категории А и В.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567928" y="7081361"/>
            <a:ext cx="13494544" cy="259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 положен колоквиум от учебна програма за специализация се признават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точки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567928" y="7523440"/>
            <a:ext cx="13494544" cy="259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 успешно полагане на държавен изпит за специалност и / или придобита правоспособност се признават </a:t>
            </a:r>
            <a:r>
              <a:rPr lang="en-US" sz="12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точки</a:t>
            </a:r>
            <a:r>
              <a:rPr lang="en-US" sz="12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2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2100" y="629483"/>
            <a:ext cx="4603075" cy="5753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500"/>
              </a:lnSpc>
              <a:buNone/>
            </a:pPr>
            <a:r>
              <a:rPr lang="en-US" sz="36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Заключение</a:t>
            </a:r>
            <a:endParaRPr lang="en-US" sz="3600" dirty="0"/>
          </a:p>
        </p:txBody>
      </p:sp>
      <p:sp>
        <p:nvSpPr>
          <p:cNvPr id="4" name="Shape 1"/>
          <p:cNvSpPr/>
          <p:nvPr/>
        </p:nvSpPr>
        <p:spPr>
          <a:xfrm>
            <a:off x="612100" y="1663779"/>
            <a:ext cx="305991" cy="305991"/>
          </a:xfrm>
          <a:prstGeom prst="roundRect">
            <a:avLst>
              <a:gd name="adj" fmla="val 51448"/>
            </a:avLst>
          </a:prstGeom>
          <a:solidFill>
            <a:srgbClr val="EEEFF5"/>
          </a:solidFill>
          <a:ln/>
          <a:effectLst>
            <a:outerShdw blurRad="4318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5" name="Text 2"/>
          <p:cNvSpPr/>
          <p:nvPr/>
        </p:nvSpPr>
        <p:spPr>
          <a:xfrm>
            <a:off x="1092994" y="1663779"/>
            <a:ext cx="3391614" cy="5829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📚</a:t>
            </a:r>
            <a:r>
              <a:rPr lang="en-US" sz="18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Стратегическа инвестиция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1092994" y="2351603"/>
            <a:ext cx="3391614" cy="30777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Продължаващото медицинско обучение представлява стратегическа инвестиция в здравеопазването, като поддържането и актуализирането на знания гарантира качествени услуги и по-добри здравни резултати. Подобряване на качеството на здравеопазването чрез иновации и обучение.</a:t>
            </a:r>
            <a:endParaRPr lang="en-US" sz="1350" dirty="0"/>
          </a:p>
        </p:txBody>
      </p:sp>
      <p:sp>
        <p:nvSpPr>
          <p:cNvPr id="7" name="Shape 4"/>
          <p:cNvSpPr/>
          <p:nvPr/>
        </p:nvSpPr>
        <p:spPr>
          <a:xfrm>
            <a:off x="4659511" y="1663779"/>
            <a:ext cx="305991" cy="305991"/>
          </a:xfrm>
          <a:prstGeom prst="roundRect">
            <a:avLst>
              <a:gd name="adj" fmla="val 51448"/>
            </a:avLst>
          </a:prstGeom>
          <a:solidFill>
            <a:srgbClr val="EEEFF5"/>
          </a:solidFill>
          <a:ln/>
          <a:effectLst>
            <a:outerShdw blurRad="4318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8" name="Text 5"/>
          <p:cNvSpPr/>
          <p:nvPr/>
        </p:nvSpPr>
        <p:spPr>
          <a:xfrm>
            <a:off x="5140404" y="1663779"/>
            <a:ext cx="3391614" cy="5829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⭐</a:t>
            </a:r>
            <a:r>
              <a:rPr lang="en-US" sz="18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Единна система за оценка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5140404" y="2351603"/>
            <a:ext cx="3391614" cy="19585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От особена важност е въведената единна кредитна система на Български лекарски съюз, която създава ясна рамка за професионално развитие и оценка на квалификацията на медицинските специалисти.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612100" y="5800963"/>
            <a:ext cx="305991" cy="305991"/>
          </a:xfrm>
          <a:prstGeom prst="roundRect">
            <a:avLst>
              <a:gd name="adj" fmla="val 51448"/>
            </a:avLst>
          </a:prstGeom>
          <a:solidFill>
            <a:srgbClr val="EEEFF5"/>
          </a:solidFill>
          <a:ln/>
          <a:effectLst>
            <a:outerShdw blurRad="4318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11" name="Text 8"/>
          <p:cNvSpPr/>
          <p:nvPr/>
        </p:nvSpPr>
        <p:spPr>
          <a:xfrm>
            <a:off x="1092994" y="5800963"/>
            <a:ext cx="249828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🚀</a:t>
            </a:r>
            <a:r>
              <a:rPr lang="en-US" sz="18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Бъдещо развитие</a:t>
            </a:r>
            <a:endParaRPr lang="en-US" sz="1800" dirty="0"/>
          </a:p>
        </p:txBody>
      </p:sp>
      <p:sp>
        <p:nvSpPr>
          <p:cNvPr id="12" name="Text 9"/>
          <p:cNvSpPr/>
          <p:nvPr/>
        </p:nvSpPr>
        <p:spPr>
          <a:xfrm>
            <a:off x="1092994" y="6201132"/>
            <a:ext cx="7438906" cy="13989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Развитието на дигиталните технологии и иновативните методи за обучение ще трансформират системата на ПМО, като създадат гъвкави възможности за професионално усъвършенстване и осигурят по-широк достъп до качествени образователни ресурси за всички медицински специалисти.</a:t>
            </a:r>
            <a:endParaRPr lang="en-US" sz="13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>
              <a:alpha val="80000"/>
            </a:srgbClr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4" name="Text 1"/>
          <p:cNvSpPr/>
          <p:nvPr/>
        </p:nvSpPr>
        <p:spPr>
          <a:xfrm>
            <a:off x="1083231" y="2534364"/>
            <a:ext cx="1278886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„Животът е кратък, пътят към изкуството-дълъг, добрият случай е мимолетен, опитът-недостатъчен, а решението-трудно" - </a:t>
            </a:r>
            <a:r>
              <a:rPr lang="en-US" sz="1700" i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Хипократ</a:t>
            </a:r>
            <a:endParaRPr lang="en-US" sz="1700" dirty="0"/>
          </a:p>
        </p:txBody>
      </p:sp>
      <p:sp>
        <p:nvSpPr>
          <p:cNvPr id="5" name="Shape 2"/>
          <p:cNvSpPr/>
          <p:nvPr/>
        </p:nvSpPr>
        <p:spPr>
          <a:xfrm>
            <a:off x="758309" y="2290643"/>
            <a:ext cx="30480" cy="1180862"/>
          </a:xfrm>
          <a:prstGeom prst="rect">
            <a:avLst/>
          </a:prstGeom>
          <a:solidFill>
            <a:srgbClr val="7068F4"/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6" name="Text 3"/>
          <p:cNvSpPr/>
          <p:nvPr/>
        </p:nvSpPr>
        <p:spPr>
          <a:xfrm>
            <a:off x="758309" y="3796427"/>
            <a:ext cx="893623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БЛАГОДАРЯ ЗА ВНИМАНИЕТО!</a:t>
            </a:r>
            <a:endParaRPr lang="en-US" sz="445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309" y="4834057"/>
            <a:ext cx="541615" cy="54161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58309" y="5592247"/>
            <a:ext cx="415456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Български лекарски съюз</a:t>
            </a:r>
            <a:endParaRPr lang="en-US" sz="17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798" y="4834057"/>
            <a:ext cx="541615" cy="54161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237798" y="5592247"/>
            <a:ext cx="4154686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u="sng" dirty="0">
                <a:solidFill>
                  <a:srgbClr val="7068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www.blsbg.com</a:t>
            </a:r>
            <a:endParaRPr lang="en-US" sz="17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7405" y="4834057"/>
            <a:ext cx="541615" cy="54161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717405" y="5592247"/>
            <a:ext cx="415456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u="sng" dirty="0">
                <a:solidFill>
                  <a:srgbClr val="7068F4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office@blsbg.com</a:t>
            </a:r>
            <a:endParaRPr lang="en-US" sz="1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969169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Източници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58309" y="2223373"/>
            <a:ext cx="4018359" cy="8551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Европейски източници</a:t>
            </a:r>
            <a:endParaRPr lang="en-US" sz="2650" dirty="0"/>
          </a:p>
        </p:txBody>
      </p:sp>
      <p:sp>
        <p:nvSpPr>
          <p:cNvPr id="4" name="Text 2"/>
          <p:cNvSpPr/>
          <p:nvPr/>
        </p:nvSpPr>
        <p:spPr>
          <a:xfrm>
            <a:off x="758309" y="3295055"/>
            <a:ext cx="4018359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Европейски съюз на медицинските специалисти (UEMS) – Guidelines for Continuing Medical Education (CME), www.uems.eu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8309" y="5104328"/>
            <a:ext cx="4018359" cy="2080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European Commission – „Study concerning the review and mapping of continuous professional development and lifelong learning for health professionals in the EU", 2015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5312926" y="2223373"/>
            <a:ext cx="4018359" cy="8551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Национални източници</a:t>
            </a:r>
            <a:endParaRPr lang="en-US" sz="2650" dirty="0"/>
          </a:p>
        </p:txBody>
      </p:sp>
      <p:sp>
        <p:nvSpPr>
          <p:cNvPr id="7" name="Text 5"/>
          <p:cNvSpPr/>
          <p:nvPr/>
        </p:nvSpPr>
        <p:spPr>
          <a:xfrm>
            <a:off x="5312926" y="3295055"/>
            <a:ext cx="4018359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Български лекарски съюз – „Правила за продължаващо медицинско обучение", www.blsbg.com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5312926" y="4757618"/>
            <a:ext cx="4018359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Закон за съсловните организации на лекарите и лекарите по дентална медицина, ДВ, бр. 83 от 21 юли 2019 г.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9867543" y="2223373"/>
            <a:ext cx="4018359" cy="8551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Международни стандарти</a:t>
            </a:r>
            <a:endParaRPr lang="en-US" sz="2650" dirty="0"/>
          </a:p>
        </p:txBody>
      </p:sp>
      <p:sp>
        <p:nvSpPr>
          <p:cNvPr id="10" name="Text 8"/>
          <p:cNvSpPr/>
          <p:nvPr/>
        </p:nvSpPr>
        <p:spPr>
          <a:xfrm>
            <a:off x="9867543" y="3295055"/>
            <a:ext cx="4018359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World Federation for Medical Education (WFME) – Global Standards for Quality Improvement in Medical Education</a:t>
            </a:r>
            <a:endParaRPr lang="en-US" sz="1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3516" y="749141"/>
            <a:ext cx="7669768" cy="1108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350"/>
              </a:lnSpc>
              <a:buNone/>
            </a:pPr>
            <a:r>
              <a:rPr lang="en-US" sz="34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Какво е ПМО и защо е необходимо?</a:t>
            </a:r>
            <a:endParaRPr lang="en-US" sz="3450" dirty="0"/>
          </a:p>
        </p:txBody>
      </p:sp>
      <p:sp>
        <p:nvSpPr>
          <p:cNvPr id="4" name="Text 1"/>
          <p:cNvSpPr/>
          <p:nvPr/>
        </p:nvSpPr>
        <p:spPr>
          <a:xfrm>
            <a:off x="6223516" y="2094547"/>
            <a:ext cx="7669768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Какво е ПМО?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6223516" y="2668429"/>
            <a:ext cx="7669768" cy="13477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Продължаващото медицинско обучение поддържа, подобрява и надгражда професионалните компетенции на медицинските специалисти, придобити по време на</a:t>
            </a:r>
            <a:r>
              <a:rPr lang="bg-BG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тяхното образование, специализация и професионален опит.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6223516" y="4089916"/>
            <a:ext cx="7669768" cy="6738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Предоставя актуална информация, нови знания и умения, необходими за висококачествена грижа за пациентите.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6223516" y="5015831"/>
            <a:ext cx="7669768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Защо е необходимо?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6223516" y="5574625"/>
            <a:ext cx="7669768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Разширява, поддържа и актуализира знания.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6223516" y="5985272"/>
            <a:ext cx="7669768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Адаптация към новите технологии и практики.</a:t>
            </a:r>
            <a:endParaRPr lang="en-US" sz="1650" dirty="0"/>
          </a:p>
        </p:txBody>
      </p:sp>
      <p:sp>
        <p:nvSpPr>
          <p:cNvPr id="10" name="Text 7"/>
          <p:cNvSpPr/>
          <p:nvPr/>
        </p:nvSpPr>
        <p:spPr>
          <a:xfrm>
            <a:off x="6223516" y="6395918"/>
            <a:ext cx="7669768" cy="6738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Подобряване на безопасността и качеството на грижите за пациентите.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6223516" y="7143512"/>
            <a:ext cx="7669768" cy="3369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Лично кариерно развитие и професионално признание.</a:t>
            </a:r>
            <a:endParaRPr lang="en-US" sz="16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9007" y="591503"/>
            <a:ext cx="4729639" cy="5911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650"/>
              </a:lnSpc>
              <a:buNone/>
            </a:pPr>
            <a:r>
              <a:rPr lang="en-US" sz="37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Изисквания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629007" y="1654373"/>
            <a:ext cx="404336" cy="404336"/>
          </a:xfrm>
          <a:prstGeom prst="roundRect">
            <a:avLst>
              <a:gd name="adj" fmla="val 40006"/>
            </a:avLst>
          </a:prstGeom>
          <a:solidFill>
            <a:srgbClr val="EEEFF5"/>
          </a:solidFill>
          <a:ln/>
          <a:effectLst>
            <a:outerShdw blurRad="4445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5" name="Text 2"/>
          <p:cNvSpPr/>
          <p:nvPr/>
        </p:nvSpPr>
        <p:spPr>
          <a:xfrm>
            <a:off x="780931" y="1714619"/>
            <a:ext cx="100489" cy="283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1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213009" y="1654373"/>
            <a:ext cx="3651766" cy="310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🇪🇺</a:t>
            </a:r>
            <a:r>
              <a:rPr lang="en-US" sz="185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Основни изисквания на ЕС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1213009" y="2072878"/>
            <a:ext cx="7301984" cy="8629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Въвеждане на принципи за поддържане на ефективни практики, съобразени с европейските директиви и препоръките на Европейския съюз на медицинските специалисти (UEMS).</a:t>
            </a:r>
            <a:endParaRPr lang="en-US" sz="1400" dirty="0"/>
          </a:p>
        </p:txBody>
      </p:sp>
      <p:sp>
        <p:nvSpPr>
          <p:cNvPr id="8" name="Shape 5"/>
          <p:cNvSpPr/>
          <p:nvPr/>
        </p:nvSpPr>
        <p:spPr>
          <a:xfrm>
            <a:off x="629007" y="3317677"/>
            <a:ext cx="404336" cy="404336"/>
          </a:xfrm>
          <a:prstGeom prst="roundRect">
            <a:avLst>
              <a:gd name="adj" fmla="val 40006"/>
            </a:avLst>
          </a:prstGeom>
          <a:solidFill>
            <a:srgbClr val="EEEFF5"/>
          </a:solidFill>
          <a:ln/>
          <a:effectLst>
            <a:outerShdw blurRad="4445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9" name="Text 6"/>
          <p:cNvSpPr/>
          <p:nvPr/>
        </p:nvSpPr>
        <p:spPr>
          <a:xfrm>
            <a:off x="751642" y="3377922"/>
            <a:ext cx="158948" cy="283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2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1213009" y="3317677"/>
            <a:ext cx="3009067" cy="310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📜</a:t>
            </a:r>
            <a:r>
              <a:rPr lang="en-US" sz="185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Директива 2013/55/EU</a:t>
            </a:r>
            <a:endParaRPr lang="en-US" sz="1850" dirty="0"/>
          </a:p>
        </p:txBody>
      </p:sp>
      <p:sp>
        <p:nvSpPr>
          <p:cNvPr id="11" name="Text 8"/>
          <p:cNvSpPr/>
          <p:nvPr/>
        </p:nvSpPr>
        <p:spPr>
          <a:xfrm>
            <a:off x="1213009" y="3736181"/>
            <a:ext cx="7301984" cy="8629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Европейската директива за признанието на професионалните квалификации подчертава необходимостта от ПМО като ключов елемент за поддържане квалификацията на медицинските специалисти.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629007" y="4980980"/>
            <a:ext cx="404336" cy="404336"/>
          </a:xfrm>
          <a:prstGeom prst="roundRect">
            <a:avLst>
              <a:gd name="adj" fmla="val 40006"/>
            </a:avLst>
          </a:prstGeom>
          <a:solidFill>
            <a:srgbClr val="EEEFF5"/>
          </a:solidFill>
          <a:ln/>
          <a:effectLst>
            <a:outerShdw blurRad="4445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13" name="Text 10"/>
          <p:cNvSpPr/>
          <p:nvPr/>
        </p:nvSpPr>
        <p:spPr>
          <a:xfrm>
            <a:off x="754499" y="5041225"/>
            <a:ext cx="153233" cy="283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3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1213009" y="4980980"/>
            <a:ext cx="4480322" cy="310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🏛️</a:t>
            </a:r>
            <a:r>
              <a:rPr lang="en-US" sz="185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Задължения на страните-членки</a:t>
            </a:r>
            <a:endParaRPr lang="en-US" sz="1850" dirty="0"/>
          </a:p>
        </p:txBody>
      </p:sp>
      <p:sp>
        <p:nvSpPr>
          <p:cNvPr id="15" name="Text 12"/>
          <p:cNvSpPr/>
          <p:nvPr/>
        </p:nvSpPr>
        <p:spPr>
          <a:xfrm>
            <a:off x="1213009" y="5399484"/>
            <a:ext cx="7301984" cy="8629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Държавите трябва да осигурят условия за актуализиране на знанията и уменията чрез национални механизми, като същевременно насърчават професионалната мобилност в ЕС.</a:t>
            </a:r>
            <a:endParaRPr lang="en-US" sz="1400" dirty="0"/>
          </a:p>
        </p:txBody>
      </p:sp>
      <p:sp>
        <p:nvSpPr>
          <p:cNvPr id="16" name="Shape 13"/>
          <p:cNvSpPr/>
          <p:nvPr/>
        </p:nvSpPr>
        <p:spPr>
          <a:xfrm>
            <a:off x="629007" y="6644283"/>
            <a:ext cx="404336" cy="404336"/>
          </a:xfrm>
          <a:prstGeom prst="roundRect">
            <a:avLst>
              <a:gd name="adj" fmla="val 40006"/>
            </a:avLst>
          </a:prstGeom>
          <a:solidFill>
            <a:srgbClr val="EEEFF5"/>
          </a:solidFill>
          <a:ln/>
          <a:effectLst>
            <a:outerShdw blurRad="44450" dist="21590" dir="13500000" algn="bl" rotWithShape="0">
              <a:srgbClr val="FFFFFF">
                <a:alpha val="70000"/>
              </a:srgbClr>
            </a:outerShdw>
          </a:effectLst>
        </p:spPr>
        <p:txBody>
          <a:bodyPr/>
          <a:lstStyle/>
          <a:p>
            <a:endParaRPr lang="bg-BG"/>
          </a:p>
        </p:txBody>
      </p:sp>
      <p:sp>
        <p:nvSpPr>
          <p:cNvPr id="17" name="Text 14"/>
          <p:cNvSpPr/>
          <p:nvPr/>
        </p:nvSpPr>
        <p:spPr>
          <a:xfrm>
            <a:off x="745331" y="6704528"/>
            <a:ext cx="171688" cy="283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4</a:t>
            </a:r>
            <a:endParaRPr lang="en-US" sz="2200" dirty="0"/>
          </a:p>
        </p:txBody>
      </p:sp>
      <p:sp>
        <p:nvSpPr>
          <p:cNvPr id="18" name="Text 15"/>
          <p:cNvSpPr/>
          <p:nvPr/>
        </p:nvSpPr>
        <p:spPr>
          <a:xfrm>
            <a:off x="1213009" y="6644283"/>
            <a:ext cx="3023354" cy="310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📊</a:t>
            </a:r>
            <a:r>
              <a:rPr lang="en-US" sz="1850" b="1" dirty="0">
                <a:solidFill>
                  <a:srgbClr val="27252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Система за отчетност</a:t>
            </a:r>
            <a:endParaRPr lang="en-US" sz="1850" dirty="0"/>
          </a:p>
        </p:txBody>
      </p:sp>
      <p:sp>
        <p:nvSpPr>
          <p:cNvPr id="19" name="Text 16"/>
          <p:cNvSpPr/>
          <p:nvPr/>
        </p:nvSpPr>
        <p:spPr>
          <a:xfrm>
            <a:off x="1213009" y="7062788"/>
            <a:ext cx="7301984" cy="5753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Въведена е комбинация от модели, съобразени със спецификите и нуждите на държави в ЕС.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1759" y="584240"/>
            <a:ext cx="4710351" cy="557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350"/>
              </a:lnSpc>
              <a:buNone/>
            </a:pPr>
            <a:r>
              <a:rPr lang="en-US" sz="35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Модели на ПМО в ЕС</a:t>
            </a:r>
            <a:endParaRPr lang="en-US" sz="3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59" y="1618774"/>
            <a:ext cx="3894534" cy="266342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41759" y="4520565"/>
            <a:ext cx="3433762" cy="348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Задължителни модели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741759" y="5080992"/>
            <a:ext cx="4037171" cy="23736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Системи, при които продължаващото медицинско обучение е законово изискване за поддържане на професионален лиценз. Включва редовна пререгистрация и регистър на образователните дейности.</a:t>
            </a:r>
            <a:endParaRPr lang="en-US" sz="16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1618774"/>
            <a:ext cx="3894534" cy="266342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03520" y="4520565"/>
            <a:ext cx="3014782" cy="348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Доброволни модели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5303520" y="5080992"/>
            <a:ext cx="4037171" cy="20345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Базирани на личната мотивация и професионална етика. Професионалните организации предлагат възможности за развитие без задължителен характер.</a:t>
            </a:r>
            <a:endParaRPr lang="en-US" sz="16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5281" y="1618774"/>
            <a:ext cx="3894534" cy="266342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865281" y="4520565"/>
            <a:ext cx="2788801" cy="348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Хибридни модели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865281" y="5080992"/>
            <a:ext cx="4037171" cy="23736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Гъвкав подход, съчетаващ задължителни изисквания с доброволни инициативи. Позволява адаптиране според специфичните нужди на различните медицински специалности.</a:t>
            </a:r>
            <a:endParaRPr lang="en-US" sz="16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2921" y="764381"/>
            <a:ext cx="6983135" cy="482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33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Модели на ПМО в държавите от ЕС</a:t>
            </a:r>
            <a:endParaRPr lang="en-US" sz="33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921" y="1631275"/>
            <a:ext cx="1740575" cy="119419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12921" y="2990374"/>
            <a:ext cx="2326124" cy="248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50"/>
              </a:lnSpc>
              <a:buNone/>
            </a:pPr>
            <a:r>
              <a:rPr lang="en-US" sz="15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🔵</a:t>
            </a:r>
            <a:r>
              <a:rPr lang="en-US" sz="15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Задължително ПМО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512921" y="3385661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7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13 </a:t>
            </a:r>
            <a:r>
              <a:rPr lang="en-US" sz="15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държави</a:t>
            </a:r>
            <a:endParaRPr lang="en-US" sz="1500" u="sng" dirty="0"/>
          </a:p>
        </p:txBody>
      </p:sp>
      <p:sp>
        <p:nvSpPr>
          <p:cNvPr id="7" name="Text 3"/>
          <p:cNvSpPr/>
          <p:nvPr/>
        </p:nvSpPr>
        <p:spPr>
          <a:xfrm>
            <a:off x="512921" y="3752017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Австрия</a:t>
            </a:r>
            <a:endParaRPr lang="en-US" sz="1400" b="1" dirty="0"/>
          </a:p>
        </p:txBody>
      </p:sp>
      <p:sp>
        <p:nvSpPr>
          <p:cNvPr id="8" name="Text 4"/>
          <p:cNvSpPr/>
          <p:nvPr/>
        </p:nvSpPr>
        <p:spPr>
          <a:xfrm>
            <a:off x="512921" y="403764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Люксембург</a:t>
            </a:r>
            <a:endParaRPr lang="en-US" sz="1400" b="1" dirty="0"/>
          </a:p>
        </p:txBody>
      </p:sp>
      <p:sp>
        <p:nvSpPr>
          <p:cNvPr id="9" name="Text 5"/>
          <p:cNvSpPr/>
          <p:nvPr/>
        </p:nvSpPr>
        <p:spPr>
          <a:xfrm>
            <a:off x="512921" y="432327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Чехия</a:t>
            </a:r>
            <a:endParaRPr lang="en-US" sz="1400" b="1" dirty="0"/>
          </a:p>
        </p:txBody>
      </p:sp>
      <p:sp>
        <p:nvSpPr>
          <p:cNvPr id="10" name="Text 6"/>
          <p:cNvSpPr/>
          <p:nvPr/>
        </p:nvSpPr>
        <p:spPr>
          <a:xfrm>
            <a:off x="512921" y="4608909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Финландия</a:t>
            </a:r>
            <a:endParaRPr lang="en-US" sz="1400" b="1" dirty="0"/>
          </a:p>
        </p:txBody>
      </p:sp>
      <p:sp>
        <p:nvSpPr>
          <p:cNvPr id="11" name="Text 7"/>
          <p:cNvSpPr/>
          <p:nvPr/>
        </p:nvSpPr>
        <p:spPr>
          <a:xfrm>
            <a:off x="512921" y="4894540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Франция</a:t>
            </a:r>
            <a:endParaRPr lang="en-US" sz="1400" b="1" dirty="0"/>
          </a:p>
        </p:txBody>
      </p:sp>
      <p:sp>
        <p:nvSpPr>
          <p:cNvPr id="12" name="Text 8"/>
          <p:cNvSpPr/>
          <p:nvPr/>
        </p:nvSpPr>
        <p:spPr>
          <a:xfrm>
            <a:off x="512921" y="5180171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Германия</a:t>
            </a:r>
            <a:endParaRPr lang="en-US" sz="1400" b="1" dirty="0"/>
          </a:p>
        </p:txBody>
      </p:sp>
      <p:sp>
        <p:nvSpPr>
          <p:cNvPr id="13" name="Text 9"/>
          <p:cNvSpPr/>
          <p:nvPr/>
        </p:nvSpPr>
        <p:spPr>
          <a:xfrm>
            <a:off x="512921" y="5465802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Унгария</a:t>
            </a:r>
            <a:endParaRPr lang="en-US" sz="1400" b="1" dirty="0"/>
          </a:p>
        </p:txBody>
      </p:sp>
      <p:sp>
        <p:nvSpPr>
          <p:cNvPr id="14" name="Text 10"/>
          <p:cNvSpPr/>
          <p:nvPr/>
        </p:nvSpPr>
        <p:spPr>
          <a:xfrm>
            <a:off x="512921" y="5751433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Ирландия</a:t>
            </a:r>
            <a:endParaRPr lang="en-US" sz="1400" b="1" dirty="0"/>
          </a:p>
        </p:txBody>
      </p:sp>
      <p:sp>
        <p:nvSpPr>
          <p:cNvPr id="15" name="Text 11"/>
          <p:cNvSpPr/>
          <p:nvPr/>
        </p:nvSpPr>
        <p:spPr>
          <a:xfrm>
            <a:off x="512921" y="6037064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Италия</a:t>
            </a:r>
            <a:endParaRPr lang="en-US" sz="1400" b="1" dirty="0"/>
          </a:p>
        </p:txBody>
      </p:sp>
      <p:sp>
        <p:nvSpPr>
          <p:cNvPr id="16" name="Text 12"/>
          <p:cNvSpPr/>
          <p:nvPr/>
        </p:nvSpPr>
        <p:spPr>
          <a:xfrm>
            <a:off x="512921" y="6322695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Полша</a:t>
            </a:r>
            <a:endParaRPr lang="en-US" sz="1400" b="1" dirty="0"/>
          </a:p>
        </p:txBody>
      </p:sp>
      <p:sp>
        <p:nvSpPr>
          <p:cNvPr id="17" name="Text 13"/>
          <p:cNvSpPr/>
          <p:nvPr/>
        </p:nvSpPr>
        <p:spPr>
          <a:xfrm>
            <a:off x="512921" y="6608326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Словакия</a:t>
            </a:r>
            <a:endParaRPr lang="en-US" sz="1400" b="1" dirty="0"/>
          </a:p>
        </p:txBody>
      </p:sp>
      <p:sp>
        <p:nvSpPr>
          <p:cNvPr id="18" name="Text 14"/>
          <p:cNvSpPr/>
          <p:nvPr/>
        </p:nvSpPr>
        <p:spPr>
          <a:xfrm>
            <a:off x="512921" y="6893957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Словения</a:t>
            </a:r>
            <a:endParaRPr lang="en-US" sz="1400" b="1" dirty="0"/>
          </a:p>
        </p:txBody>
      </p:sp>
      <p:sp>
        <p:nvSpPr>
          <p:cNvPr id="19" name="Text 15"/>
          <p:cNvSpPr/>
          <p:nvPr/>
        </p:nvSpPr>
        <p:spPr>
          <a:xfrm>
            <a:off x="512921" y="717958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Нидерландия</a:t>
            </a:r>
            <a:endParaRPr lang="en-US" sz="1400" b="1" dirty="0"/>
          </a:p>
        </p:txBody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5418" y="1631275"/>
            <a:ext cx="1740575" cy="1194197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3345418" y="2990374"/>
            <a:ext cx="2036326" cy="248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50"/>
              </a:lnSpc>
              <a:buNone/>
            </a:pPr>
            <a:r>
              <a:rPr lang="en-US" sz="15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🟡</a:t>
            </a:r>
            <a:r>
              <a:rPr lang="en-US" sz="15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Доброволно ПМО</a:t>
            </a:r>
            <a:endParaRPr lang="en-US" sz="1500" dirty="0"/>
          </a:p>
        </p:txBody>
      </p:sp>
      <p:sp>
        <p:nvSpPr>
          <p:cNvPr id="22" name="Text 17"/>
          <p:cNvSpPr/>
          <p:nvPr/>
        </p:nvSpPr>
        <p:spPr>
          <a:xfrm>
            <a:off x="3345418" y="3385661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7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9 </a:t>
            </a:r>
            <a:r>
              <a:rPr lang="en-US" sz="15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държави</a:t>
            </a:r>
            <a:endParaRPr lang="en-US" sz="1500" u="sng" dirty="0"/>
          </a:p>
        </p:txBody>
      </p:sp>
      <p:sp>
        <p:nvSpPr>
          <p:cNvPr id="23" name="Text 18"/>
          <p:cNvSpPr/>
          <p:nvPr/>
        </p:nvSpPr>
        <p:spPr>
          <a:xfrm>
            <a:off x="3345418" y="3752017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България</a:t>
            </a:r>
            <a:endParaRPr lang="en-US" sz="1400" b="1" dirty="0"/>
          </a:p>
        </p:txBody>
      </p:sp>
      <p:sp>
        <p:nvSpPr>
          <p:cNvPr id="24" name="Text 19"/>
          <p:cNvSpPr/>
          <p:nvPr/>
        </p:nvSpPr>
        <p:spPr>
          <a:xfrm>
            <a:off x="3345418" y="403764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Белгия</a:t>
            </a:r>
            <a:endParaRPr lang="en-US" sz="1400" b="1" dirty="0"/>
          </a:p>
        </p:txBody>
      </p:sp>
      <p:sp>
        <p:nvSpPr>
          <p:cNvPr id="25" name="Text 20"/>
          <p:cNvSpPr/>
          <p:nvPr/>
        </p:nvSpPr>
        <p:spPr>
          <a:xfrm>
            <a:off x="3345418" y="432327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Кипър</a:t>
            </a:r>
            <a:endParaRPr lang="en-US" sz="1400" b="1" dirty="0"/>
          </a:p>
        </p:txBody>
      </p:sp>
      <p:sp>
        <p:nvSpPr>
          <p:cNvPr id="26" name="Text 21"/>
          <p:cNvSpPr/>
          <p:nvPr/>
        </p:nvSpPr>
        <p:spPr>
          <a:xfrm>
            <a:off x="3345418" y="4608909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Дания</a:t>
            </a:r>
            <a:endParaRPr lang="en-US" sz="1400" b="1" dirty="0"/>
          </a:p>
        </p:txBody>
      </p:sp>
      <p:sp>
        <p:nvSpPr>
          <p:cNvPr id="27" name="Text 22"/>
          <p:cNvSpPr/>
          <p:nvPr/>
        </p:nvSpPr>
        <p:spPr>
          <a:xfrm>
            <a:off x="3345418" y="4894540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Естония</a:t>
            </a:r>
            <a:endParaRPr lang="en-US" sz="1400" b="1" dirty="0"/>
          </a:p>
        </p:txBody>
      </p:sp>
      <p:sp>
        <p:nvSpPr>
          <p:cNvPr id="28" name="Text 23"/>
          <p:cNvSpPr/>
          <p:nvPr/>
        </p:nvSpPr>
        <p:spPr>
          <a:xfrm>
            <a:off x="3345418" y="5180171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Малта</a:t>
            </a:r>
            <a:endParaRPr lang="en-US" sz="1400" b="1" dirty="0"/>
          </a:p>
        </p:txBody>
      </p:sp>
      <p:sp>
        <p:nvSpPr>
          <p:cNvPr id="29" name="Text 24"/>
          <p:cNvSpPr/>
          <p:nvPr/>
        </p:nvSpPr>
        <p:spPr>
          <a:xfrm>
            <a:off x="3345418" y="5465802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Португалия</a:t>
            </a:r>
            <a:endParaRPr lang="en-US" sz="1400" b="1" dirty="0"/>
          </a:p>
        </p:txBody>
      </p:sp>
      <p:sp>
        <p:nvSpPr>
          <p:cNvPr id="30" name="Text 25"/>
          <p:cNvSpPr/>
          <p:nvPr/>
        </p:nvSpPr>
        <p:spPr>
          <a:xfrm>
            <a:off x="3345418" y="5751433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Испания</a:t>
            </a:r>
            <a:endParaRPr lang="en-US" sz="1400" b="1" dirty="0"/>
          </a:p>
        </p:txBody>
      </p:sp>
      <p:sp>
        <p:nvSpPr>
          <p:cNvPr id="31" name="Text 26"/>
          <p:cNvSpPr/>
          <p:nvPr/>
        </p:nvSpPr>
        <p:spPr>
          <a:xfrm>
            <a:off x="3345418" y="6037064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Швеция</a:t>
            </a:r>
            <a:endParaRPr lang="en-US" sz="1400" b="1" dirty="0"/>
          </a:p>
        </p:txBody>
      </p:sp>
      <p:pic>
        <p:nvPicPr>
          <p:cNvPr id="32" name="Image 3" descr="preencoded.png"/>
          <p:cNvPicPr>
            <a:picLocks noChangeAspect="1"/>
          </p:cNvPicPr>
          <p:nvPr/>
        </p:nvPicPr>
        <p:blipFill>
          <a:blip r:embed="rId6"/>
          <a:srcRect t="16540"/>
          <a:stretch/>
        </p:blipFill>
        <p:spPr>
          <a:xfrm>
            <a:off x="6177915" y="1631275"/>
            <a:ext cx="1740575" cy="1194197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6177915" y="2990374"/>
            <a:ext cx="1983700" cy="248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50"/>
              </a:lnSpc>
              <a:buNone/>
            </a:pPr>
            <a:r>
              <a:rPr lang="en-US" sz="15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🟠</a:t>
            </a:r>
            <a:r>
              <a:rPr lang="en-US" sz="15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Хибриден модел</a:t>
            </a:r>
            <a:endParaRPr lang="en-US" sz="1500" dirty="0"/>
          </a:p>
        </p:txBody>
      </p:sp>
      <p:sp>
        <p:nvSpPr>
          <p:cNvPr id="34" name="Text 28"/>
          <p:cNvSpPr/>
          <p:nvPr/>
        </p:nvSpPr>
        <p:spPr>
          <a:xfrm>
            <a:off x="6177915" y="3385661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7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</a:t>
            </a:r>
            <a:r>
              <a:rPr lang="en-US" sz="15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държави</a:t>
            </a:r>
            <a:endParaRPr lang="en-US" sz="1500" u="sng" dirty="0"/>
          </a:p>
        </p:txBody>
      </p:sp>
      <p:sp>
        <p:nvSpPr>
          <p:cNvPr id="35" name="Text 29"/>
          <p:cNvSpPr/>
          <p:nvPr/>
        </p:nvSpPr>
        <p:spPr>
          <a:xfrm>
            <a:off x="6177915" y="3752017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Гърция</a:t>
            </a:r>
            <a:endParaRPr lang="en-US" sz="1400" b="1" dirty="0"/>
          </a:p>
        </p:txBody>
      </p:sp>
      <p:sp>
        <p:nvSpPr>
          <p:cNvPr id="36" name="Text 30"/>
          <p:cNvSpPr/>
          <p:nvPr/>
        </p:nvSpPr>
        <p:spPr>
          <a:xfrm>
            <a:off x="6177915" y="403764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Латвия</a:t>
            </a:r>
            <a:endParaRPr lang="en-US" sz="1400" b="1" dirty="0"/>
          </a:p>
        </p:txBody>
      </p:sp>
      <p:sp>
        <p:nvSpPr>
          <p:cNvPr id="37" name="Text 31"/>
          <p:cNvSpPr/>
          <p:nvPr/>
        </p:nvSpPr>
        <p:spPr>
          <a:xfrm>
            <a:off x="6177915" y="4323278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Литва</a:t>
            </a:r>
            <a:endParaRPr lang="en-US" sz="1400" b="1" dirty="0"/>
          </a:p>
        </p:txBody>
      </p:sp>
      <p:sp>
        <p:nvSpPr>
          <p:cNvPr id="38" name="Text 32"/>
          <p:cNvSpPr/>
          <p:nvPr/>
        </p:nvSpPr>
        <p:spPr>
          <a:xfrm>
            <a:off x="6177915" y="4608909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Румъния</a:t>
            </a:r>
            <a:endParaRPr lang="en-US" sz="1400" b="1" dirty="0"/>
          </a:p>
        </p:txBody>
      </p:sp>
      <p:sp>
        <p:nvSpPr>
          <p:cNvPr id="39" name="Text 33"/>
          <p:cNvSpPr/>
          <p:nvPr/>
        </p:nvSpPr>
        <p:spPr>
          <a:xfrm>
            <a:off x="6177915" y="4894540"/>
            <a:ext cx="2467451" cy="234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80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Хърватска</a:t>
            </a:r>
            <a:endParaRPr lang="en-US" sz="1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4731" y="716399"/>
            <a:ext cx="7734538" cy="10598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150"/>
              </a:lnSpc>
              <a:buNone/>
            </a:pPr>
            <a:r>
              <a:rPr lang="en-US" sz="330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Интеграция на ПМО в Европейски Съюз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704731" y="2002750"/>
            <a:ext cx="7734538" cy="966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Продължаващото медицинско обучение е интегрирано различно в страните от Европейския съюз, следвайки специфични подходи и практики.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04731" y="3195399"/>
            <a:ext cx="7734538" cy="12882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Задължителните програми по продължаващо медицинско обучение в различните държави се определят от различни органи, включително национални здравни министерства, професионални асоциации, медицински съюзи и акредитационни институции.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704731" y="4710113"/>
            <a:ext cx="7734538" cy="1610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Всяка държава има свои специфики в регулирането на ПMO, но основният принцип е, че тези програми се разработват от националните здравни органи и професионалните асоциации, които следят за актуализацията на знанията и уменията на медицинските специалисти.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704731" y="6546890"/>
            <a:ext cx="7734538" cy="966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 някои случаи държави възлагат тази задача на акредитирани организации, които провеждат конкретни курсове и обучения, одобрени от съответните здравни и професионални органи.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8294" y="313135"/>
            <a:ext cx="7867412" cy="9598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33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Примери за държавите със задължително ПМО</a:t>
            </a:r>
            <a:r>
              <a:rPr lang="bg-BG" sz="33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</a:t>
            </a:r>
            <a:endParaRPr lang="en-US" sz="3350" dirty="0"/>
          </a:p>
        </p:txBody>
      </p:sp>
      <p:sp>
        <p:nvSpPr>
          <p:cNvPr id="4" name="Text 1"/>
          <p:cNvSpPr/>
          <p:nvPr/>
        </p:nvSpPr>
        <p:spPr>
          <a:xfrm>
            <a:off x="638294" y="1498699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5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Германия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38293" y="1790521"/>
            <a:ext cx="8375077" cy="875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Лекарите са задължени да участват в образователни дейности, които са одобрени от акредитирани организации</a:t>
            </a:r>
            <a:r>
              <a:rPr lang="bg-BG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и медицински институции - Германската медицинска асоциация (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Bundesärztekammer). Тези дейности се изискват на всеки 5 години за подновяване на лиценза.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38294" y="3003352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Изисквания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250 кредита за 5 години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38294" y="3295174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Санкции: Отнемане на лиценза при неспазване.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638294" y="3650813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5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Италия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638294" y="4006453"/>
            <a:ext cx="7867412" cy="2805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Изисквания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150 кредита на всеки 3 години 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 национална програма.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38294" y="4362093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Санкции: О</a:t>
            </a:r>
            <a:r>
              <a:rPr lang="bg-BG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каз за подновяване на лиценза.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638294" y="4717733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5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Франция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638294" y="5073372"/>
            <a:ext cx="7867412" cy="5836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u="sng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Изисквания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 20 часа обучение годишно 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 задължителна национална програма.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638294" y="5720834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Санкции: О</a:t>
            </a:r>
            <a:r>
              <a:rPr lang="bg-BG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каз за подновяване на лиценза.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638294" y="6076474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5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Ирландия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638294" y="6432113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50 часа годишно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638294" y="6787753"/>
            <a:ext cx="7867412" cy="291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55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Нидерландия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: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638294" y="7143393"/>
            <a:ext cx="7867412" cy="5836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Минимум </a:t>
            </a:r>
            <a:r>
              <a:rPr lang="en-US" sz="14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16-24 часа годишно </a:t>
            </a:r>
            <a:r>
              <a:rPr lang="en-US" sz="14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 акредитация от национален регистър за лицензиране.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5539" y="414576"/>
            <a:ext cx="6973014" cy="3800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23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Примери за държавите с хибридни модели</a:t>
            </a:r>
            <a:endParaRPr lang="en-US" sz="2350" dirty="0"/>
          </a:p>
        </p:txBody>
      </p:sp>
      <p:sp>
        <p:nvSpPr>
          <p:cNvPr id="3" name="Shape 1"/>
          <p:cNvSpPr/>
          <p:nvPr/>
        </p:nvSpPr>
        <p:spPr>
          <a:xfrm>
            <a:off x="505539" y="1083469"/>
            <a:ext cx="13619321" cy="6731556"/>
          </a:xfrm>
          <a:prstGeom prst="roundRect">
            <a:avLst>
              <a:gd name="adj" fmla="val 1931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bg-BG"/>
          </a:p>
        </p:txBody>
      </p:sp>
      <p:sp>
        <p:nvSpPr>
          <p:cNvPr id="4" name="Shape 2"/>
          <p:cNvSpPr/>
          <p:nvPr/>
        </p:nvSpPr>
        <p:spPr>
          <a:xfrm>
            <a:off x="513159" y="1091089"/>
            <a:ext cx="13604081" cy="419338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5" name="Text 3"/>
          <p:cNvSpPr/>
          <p:nvPr/>
        </p:nvSpPr>
        <p:spPr>
          <a:xfrm>
            <a:off x="657582" y="1185267"/>
            <a:ext cx="310836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Държава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062412" y="1185267"/>
            <a:ext cx="310455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Задължителни условия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463433" y="1185267"/>
            <a:ext cx="310455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Законова основа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10864453" y="1185267"/>
            <a:ext cx="310836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Доброволни условия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13159" y="1510427"/>
            <a:ext cx="13604081" cy="2036207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10" name="Text 8"/>
          <p:cNvSpPr/>
          <p:nvPr/>
        </p:nvSpPr>
        <p:spPr>
          <a:xfrm>
            <a:off x="657582" y="1604605"/>
            <a:ext cx="310836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Гърция</a:t>
            </a:r>
            <a:endParaRPr lang="en-US" sz="1100" b="1" dirty="0"/>
          </a:p>
        </p:txBody>
      </p:sp>
      <p:sp>
        <p:nvSpPr>
          <p:cNvPr id="11" name="Text 9"/>
          <p:cNvSpPr/>
          <p:nvPr/>
        </p:nvSpPr>
        <p:spPr>
          <a:xfrm>
            <a:off x="4062412" y="1604605"/>
            <a:ext cx="3104555" cy="923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100 кредита за 5 години</a:t>
            </a: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за да подновят професионалната си регистрация. Неспазването води до отказ за подновяване на лиценза.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463433" y="1604605"/>
            <a:ext cx="3104555" cy="923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Регулирано от Гръцката национална медицинска асоциация (ΠΙΣ) и Министерството на здравеопазването.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10864453" y="1604605"/>
            <a:ext cx="3108365" cy="1847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Лекарите могат да избират обучения и семинари извън задължителния минимум. Това включва специализирани курсове, участие в международни конференции или изследователски проекти. Доброволното участие се насърчава чрез допълнителни кредити.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13159" y="3546634"/>
            <a:ext cx="13604081" cy="157424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15" name="Text 13"/>
          <p:cNvSpPr/>
          <p:nvPr/>
        </p:nvSpPr>
        <p:spPr>
          <a:xfrm>
            <a:off x="657582" y="3640812"/>
            <a:ext cx="310836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Латвия</a:t>
            </a:r>
            <a:endParaRPr lang="en-US" sz="1100" b="1" dirty="0"/>
          </a:p>
        </p:txBody>
      </p:sp>
      <p:sp>
        <p:nvSpPr>
          <p:cNvPr id="16" name="Text 14"/>
          <p:cNvSpPr/>
          <p:nvPr/>
        </p:nvSpPr>
        <p:spPr>
          <a:xfrm>
            <a:off x="4062412" y="3640812"/>
            <a:ext cx="3104555" cy="11549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Лекарите трябва да преминат минимум </a:t>
            </a: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250 часа за 5 години</a:t>
            </a: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за да подновят лиценза си. Тези часове могат да бъдат разделени между курсове, работилници и конференции.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7463433" y="3640812"/>
            <a:ext cx="3104555" cy="923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Регулирано от Националната здравна служба на Латвия, базирана на Закона за медицинските услуги и професионалните квалификации.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10864453" y="3640812"/>
            <a:ext cx="3108365" cy="13858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Участието в международни обучения или специализирани програми е оставено на личния избор на лекарите. Допълнителните кредити могат да се използват за по-бързо покриване на изискванията.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13159" y="5120878"/>
            <a:ext cx="13604081" cy="157424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20" name="Text 18"/>
          <p:cNvSpPr/>
          <p:nvPr/>
        </p:nvSpPr>
        <p:spPr>
          <a:xfrm>
            <a:off x="657582" y="5215057"/>
            <a:ext cx="310836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Румъния</a:t>
            </a:r>
            <a:endParaRPr lang="en-US" sz="1100" b="1" dirty="0"/>
          </a:p>
        </p:txBody>
      </p:sp>
      <p:sp>
        <p:nvSpPr>
          <p:cNvPr id="21" name="Text 19"/>
          <p:cNvSpPr/>
          <p:nvPr/>
        </p:nvSpPr>
        <p:spPr>
          <a:xfrm>
            <a:off x="4062412" y="5215057"/>
            <a:ext cx="3104555" cy="13858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200 кредита за 5 години</a:t>
            </a: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е необходимо за подновяване на лиценза. Лекарите са задължени да посещават акредитирани програми и курсове, като част от програмите се изискват за пререгистрация.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7463433" y="5215057"/>
            <a:ext cx="3104555" cy="13858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Националният закон за здравеопазване (Legea nr. 95/2006) и регламентите на Румънска асоциация на лекарите. Националните здравни власти и професионални асоциации определят минимални стандарти.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10864453" y="5215057"/>
            <a:ext cx="3108365" cy="692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Лекарите могат да избират формата на допълнителните обучения, които да се признават като кредити.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13159" y="6695123"/>
            <a:ext cx="13604081" cy="111228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bg-BG"/>
          </a:p>
        </p:txBody>
      </p:sp>
      <p:sp>
        <p:nvSpPr>
          <p:cNvPr id="25" name="Text 23"/>
          <p:cNvSpPr/>
          <p:nvPr/>
        </p:nvSpPr>
        <p:spPr>
          <a:xfrm>
            <a:off x="657582" y="6789301"/>
            <a:ext cx="3108365" cy="230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Хърватска</a:t>
            </a:r>
            <a:endParaRPr lang="en-US" sz="1100" b="1" dirty="0"/>
          </a:p>
        </p:txBody>
      </p:sp>
      <p:sp>
        <p:nvSpPr>
          <p:cNvPr id="26" name="Text 24"/>
          <p:cNvSpPr/>
          <p:nvPr/>
        </p:nvSpPr>
        <p:spPr>
          <a:xfrm>
            <a:off x="4062412" y="6789301"/>
            <a:ext cx="3104555" cy="692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Лекарите са задължени да натрупат минимум </a:t>
            </a:r>
            <a:r>
              <a:rPr lang="en-US" sz="1100" b="1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150 кредита на всеки 6 години</a:t>
            </a: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за да подновят лиценза.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7463433" y="6789301"/>
            <a:ext cx="3104555" cy="692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Регулирано от Закона за здравните грижи (Zakon o zdravstvenoj zaštiti) и Хърватската медицинска камара.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10864453" y="6789301"/>
            <a:ext cx="3108365" cy="923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Участие в конференции, публикации и научни изследвания, които не са изисквани, но се признават за кредити.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18724"/>
            <a:ext cx="12062341" cy="570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7068F4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Продължаващо медицинско обучение в България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58309" y="2222063"/>
            <a:ext cx="1311378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Съгласно чл.182 на Закона за здравето, БЛС организира провеждането на продължаващо медицинско обучение /ПМО/ чрез договори сключени с ВМУ, ВМА, СБМС, БЧК, научни организации, асоциации, фармацевтични фирми и др.</a:t>
            </a:r>
            <a:endParaRPr lang="en-US" sz="1700" dirty="0"/>
          </a:p>
        </p:txBody>
      </p:sp>
      <p:sp>
        <p:nvSpPr>
          <p:cNvPr id="4" name="Text 2"/>
          <p:cNvSpPr/>
          <p:nvPr/>
        </p:nvSpPr>
        <p:spPr>
          <a:xfrm>
            <a:off x="758309" y="3505914"/>
            <a:ext cx="1311378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Право да провеждат ПМО имат лечебни и здравни заведения, акредитирани за учебна дейност, научни организации, както и асоциации, фармацевтични фирми и др., след сключен договор с акредитирани за учебна дейност структури от системата на здравеопазването.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8309" y="4789765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Не се кредитират форми на ПМО или части от тях, които имат търговски характер.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58309" y="5380196"/>
            <a:ext cx="1311378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Проведени форми на ПМО от лекари в страни от Европейския съюз и разширеното икономическо пространство се признават от БЛС и се отразяват в електронния регистър.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758309" y="6317337"/>
            <a:ext cx="1311378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Отдел АПО към УС на БЛС кредитира учебните програми, по които се провеждат формите на ПМО, съобразно единната кредитна система.</a:t>
            </a:r>
            <a:endParaRPr lang="en-US" sz="1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1636</Words>
  <Application>Microsoft Office PowerPoint</Application>
  <PresentationFormat>По избор</PresentationFormat>
  <Paragraphs>159</Paragraphs>
  <Slides>13</Slides>
  <Notes>13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13</vt:i4>
      </vt:variant>
    </vt:vector>
  </HeadingPairs>
  <TitlesOfParts>
    <vt:vector size="19" baseType="lpstr">
      <vt:lpstr>Barlow Bold</vt:lpstr>
      <vt:lpstr>Montserrat</vt:lpstr>
      <vt:lpstr>Arial</vt:lpstr>
      <vt:lpstr>Calibri</vt:lpstr>
      <vt:lpstr>Aptos</vt:lpstr>
      <vt:lpstr>Office Theme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x</cp:lastModifiedBy>
  <cp:revision>1</cp:revision>
  <dcterms:created xsi:type="dcterms:W3CDTF">2024-12-03T12:04:30Z</dcterms:created>
  <dcterms:modified xsi:type="dcterms:W3CDTF">2024-12-04T12:21:14Z</dcterms:modified>
</cp:coreProperties>
</file>